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86" r:id="rId4"/>
    <p:sldId id="287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869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474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706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807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802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075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8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043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983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065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03A4-2A57-4873-B403-59E9E7D99AC2}" type="datetimeFigureOut">
              <a:rPr lang="de-AT" smtClean="0"/>
              <a:t>02.08.2024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6449C-4EDC-42C7-93EB-D4D0D927A0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91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26AE8B-63CB-4CF7-AECE-7FC0CFD76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73" y="6900478"/>
            <a:ext cx="576064" cy="3422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57250" y="619125"/>
            <a:ext cx="916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72550" algn="r"/>
              </a:tabLst>
            </a:pPr>
            <a:r>
              <a:rPr lang="de-DE" sz="1200" b="1" dirty="0" smtClean="0"/>
              <a:t>Memory	</a:t>
            </a:r>
            <a:r>
              <a:rPr lang="de-DE" sz="1200" b="1" dirty="0"/>
              <a:t> </a:t>
            </a:r>
            <a:r>
              <a:rPr lang="de-DE" sz="1200" b="1" dirty="0"/>
              <a:t>Wanderregeln</a:t>
            </a:r>
            <a:endParaRPr lang="de-AT" sz="1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857250" y="441325"/>
            <a:ext cx="916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72550" algn="r"/>
              </a:tabLst>
            </a:pPr>
            <a:r>
              <a:rPr lang="de-DE" sz="1200" dirty="0" smtClean="0">
                <a:solidFill>
                  <a:srgbClr val="00B050"/>
                </a:solidFill>
              </a:rPr>
              <a:t>Lösung</a:t>
            </a:r>
            <a:endParaRPr lang="de-AT" sz="1200" dirty="0">
              <a:solidFill>
                <a:srgbClr val="00B05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C1A127-ABCE-4899-8DF1-A138D77F6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6" y="6867094"/>
            <a:ext cx="576592" cy="3756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1" y="426851"/>
            <a:ext cx="6616700" cy="67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26AE8B-63CB-4CF7-AECE-7FC0CFD76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73" y="6900478"/>
            <a:ext cx="576064" cy="3422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57250" y="619125"/>
            <a:ext cx="916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72550" algn="r"/>
              </a:tabLst>
            </a:pPr>
            <a:r>
              <a:rPr lang="de-DE" sz="1200" b="1" dirty="0" smtClean="0"/>
              <a:t>Kreuzworträtsel</a:t>
            </a:r>
            <a:r>
              <a:rPr lang="de-DE" sz="1200" dirty="0" smtClean="0"/>
              <a:t> (1)</a:t>
            </a:r>
            <a:r>
              <a:rPr lang="de-DE" sz="1200" b="1" dirty="0" smtClean="0"/>
              <a:t>	</a:t>
            </a:r>
            <a:r>
              <a:rPr lang="de-DE" sz="1200" b="1" dirty="0"/>
              <a:t> </a:t>
            </a:r>
            <a:r>
              <a:rPr lang="de-DE" sz="1200" b="1" dirty="0"/>
              <a:t>Wanderregeln</a:t>
            </a:r>
            <a:endParaRPr lang="de-AT" sz="1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57250" y="441325"/>
            <a:ext cx="916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72550" algn="r"/>
              </a:tabLst>
            </a:pPr>
            <a:r>
              <a:rPr lang="de-DE" sz="1200" dirty="0" smtClean="0">
                <a:solidFill>
                  <a:srgbClr val="00B050"/>
                </a:solidFill>
              </a:rPr>
              <a:t>Lösung</a:t>
            </a:r>
            <a:endParaRPr lang="de-AT" sz="1200" dirty="0">
              <a:solidFill>
                <a:srgbClr val="00B05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C1A127-ABCE-4899-8DF1-A138D77F6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6" y="6867094"/>
            <a:ext cx="576592" cy="3756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597" y="1663101"/>
            <a:ext cx="71243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247775"/>
            <a:ext cx="9455943" cy="50314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B26AE8B-63CB-4CF7-AECE-7FC0CFD76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73" y="6900478"/>
            <a:ext cx="576064" cy="3422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57250" y="619125"/>
            <a:ext cx="916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72550" algn="r"/>
              </a:tabLst>
            </a:pPr>
            <a:r>
              <a:rPr lang="de-DE" sz="1200" b="1" dirty="0" smtClean="0"/>
              <a:t>Buchstabensalat	</a:t>
            </a:r>
            <a:r>
              <a:rPr lang="de-DE" sz="1200" b="1" dirty="0"/>
              <a:t> </a:t>
            </a:r>
            <a:r>
              <a:rPr lang="de-DE" sz="1200" b="1" dirty="0" smtClean="0"/>
              <a:t>Wanderregeln</a:t>
            </a:r>
            <a:endParaRPr lang="de-AT" sz="1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57250" y="441325"/>
            <a:ext cx="916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72550" algn="r"/>
              </a:tabLst>
            </a:pPr>
            <a:r>
              <a:rPr lang="de-DE" sz="1200" dirty="0" smtClean="0">
                <a:solidFill>
                  <a:srgbClr val="00B050"/>
                </a:solidFill>
              </a:rPr>
              <a:t>Lösung</a:t>
            </a:r>
            <a:endParaRPr lang="de-AT" sz="1200" dirty="0">
              <a:solidFill>
                <a:srgbClr val="00B05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C1A127-ABCE-4899-8DF1-A138D77F6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6" y="6867094"/>
            <a:ext cx="576592" cy="3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26AE8B-63CB-4CF7-AECE-7FC0CFD76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73" y="6900478"/>
            <a:ext cx="576064" cy="3422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57250" y="619125"/>
            <a:ext cx="916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72550" algn="r"/>
              </a:tabLst>
            </a:pPr>
            <a:r>
              <a:rPr lang="de-DE" sz="1200" b="1" dirty="0" smtClean="0"/>
              <a:t>Nummerieren	</a:t>
            </a:r>
            <a:r>
              <a:rPr lang="de-DE" sz="1200" b="1" dirty="0"/>
              <a:t> </a:t>
            </a:r>
            <a:r>
              <a:rPr lang="de-DE" sz="1200" b="1" dirty="0"/>
              <a:t>Wanderregeln</a:t>
            </a:r>
            <a:endParaRPr lang="de-AT" sz="1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57250" y="441325"/>
            <a:ext cx="916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72550" algn="r"/>
              </a:tabLst>
            </a:pPr>
            <a:r>
              <a:rPr lang="de-DE" sz="1200" dirty="0" smtClean="0">
                <a:solidFill>
                  <a:srgbClr val="00B050"/>
                </a:solidFill>
              </a:rPr>
              <a:t>Lösung</a:t>
            </a:r>
            <a:endParaRPr lang="de-AT" sz="1200" dirty="0">
              <a:solidFill>
                <a:srgbClr val="00B05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C1A127-ABCE-4899-8DF1-A138D77F6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6" y="6867094"/>
            <a:ext cx="576592" cy="3756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16" y="1304730"/>
            <a:ext cx="8931121" cy="50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Benutzerdefiniert</PresentationFormat>
  <Paragraphs>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Geiger</dc:creator>
  <cp:lastModifiedBy>Werner Geiger</cp:lastModifiedBy>
  <cp:revision>65</cp:revision>
  <cp:lastPrinted>2022-04-27T13:54:14Z</cp:lastPrinted>
  <dcterms:created xsi:type="dcterms:W3CDTF">2022-02-21T09:51:15Z</dcterms:created>
  <dcterms:modified xsi:type="dcterms:W3CDTF">2024-08-02T10:56:39Z</dcterms:modified>
</cp:coreProperties>
</file>